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Faculty of Arts</a:t>
            </a:r>
            <a:br>
              <a:rPr lang="en-US" dirty="0" smtClean="0"/>
            </a:br>
            <a:r>
              <a:rPr lang="en-US" dirty="0" smtClean="0"/>
              <a:t>Fourth Year</a:t>
            </a:r>
            <a:br>
              <a:rPr lang="en-US" dirty="0" smtClean="0"/>
            </a:br>
            <a:r>
              <a:rPr lang="en-US" dirty="0" smtClean="0"/>
              <a:t>Seminar</a:t>
            </a:r>
            <a:br>
              <a:rPr lang="en-US" dirty="0" smtClean="0"/>
            </a:br>
            <a:r>
              <a:rPr lang="en-US" dirty="0" smtClean="0"/>
              <a:t>2020-2021</a:t>
            </a:r>
            <a:br>
              <a:rPr lang="en-US" dirty="0" smtClean="0"/>
            </a:br>
            <a:r>
              <a:rPr lang="en-US" dirty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Wael</a:t>
            </a:r>
            <a:r>
              <a:rPr lang="en-US" dirty="0" smtClean="0"/>
              <a:t> Mohamed Abdel-</a:t>
            </a:r>
            <a:r>
              <a:rPr lang="en-US" dirty="0" err="1" smtClean="0"/>
              <a:t>Hakam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6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following points are supposed to be covered in this lecture: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Inductive and deductive methods</a:t>
            </a:r>
          </a:p>
          <a:p>
            <a:r>
              <a:rPr lang="en-US" dirty="0"/>
              <a:t>Qualitative research and quantitative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0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Inductive research methods are used to </a:t>
            </a:r>
            <a:r>
              <a:rPr lang="en-US" dirty="0" err="1" smtClean="0"/>
              <a:t>analyse</a:t>
            </a:r>
            <a:r>
              <a:rPr lang="en-US" dirty="0" smtClean="0"/>
              <a:t> observed event while deductive methods are used to verify it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 to clarify the difference accompanied with mutual discussion with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78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Qualitative research is a structured way of collecting data and </a:t>
            </a:r>
            <a:r>
              <a:rPr lang="en-US" dirty="0" err="1" smtClean="0"/>
              <a:t>analysing</a:t>
            </a:r>
            <a:r>
              <a:rPr lang="en-US" dirty="0" smtClean="0"/>
              <a:t> them to draw conclusions. </a:t>
            </a:r>
          </a:p>
          <a:p>
            <a:endParaRPr lang="en-US" dirty="0"/>
          </a:p>
          <a:p>
            <a:r>
              <a:rPr lang="en-US" dirty="0" smtClean="0"/>
              <a:t>Quantitative research is a computational and statistical process. It is all about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59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</a:p>
          <a:p>
            <a:r>
              <a:rPr lang="en-US" dirty="0" smtClean="0"/>
              <a:t>Explore</a:t>
            </a:r>
          </a:p>
          <a:p>
            <a:r>
              <a:rPr lang="en-US" smtClean="0"/>
              <a:t>Describe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79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93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Faculty of Arts Fourth Year Seminar 2020-2021 2 </vt:lpstr>
      <vt:lpstr>The following points are supposed to be covered in this lecture:</vt:lpstr>
      <vt:lpstr>PowerPoint Presentation</vt:lpstr>
      <vt:lpstr>PowerPoint Presentation</vt:lpstr>
      <vt:lpstr>Purpose of research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of Arts Fourth Year Seminar 2020-2021 </dc:title>
  <dc:creator>Wael M. Abdel Hakam</dc:creator>
  <cp:lastModifiedBy>GO</cp:lastModifiedBy>
  <cp:revision>6</cp:revision>
  <dcterms:created xsi:type="dcterms:W3CDTF">2006-08-16T00:00:00Z</dcterms:created>
  <dcterms:modified xsi:type="dcterms:W3CDTF">2021-01-04T10:39:06Z</dcterms:modified>
</cp:coreProperties>
</file>